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262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5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2023/2/24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 txBox="1">
            <a:spLocks noChangeArrowheads="1"/>
          </p:cNvSpPr>
          <p:nvPr/>
        </p:nvSpPr>
        <p:spPr bwMode="auto">
          <a:xfrm>
            <a:off x="638084" y="6411437"/>
            <a:ext cx="5391616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February 10, 2023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6460985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smtClean="0"/>
              <a:t>Compar</a:t>
            </a:r>
            <a:r>
              <a:rPr lang="en-US" altLang="zh-CN" sz="2400" dirty="0" smtClean="0"/>
              <a:t>is</a:t>
            </a:r>
            <a:r>
              <a:rPr lang="en-US" altLang="zh-TW" sz="2400" dirty="0" smtClean="0"/>
              <a:t>on </a:t>
            </a:r>
            <a:r>
              <a:rPr lang="en-US" altLang="zh-TW" sz="2400" dirty="0"/>
              <a:t>of </a:t>
            </a:r>
            <a:r>
              <a:rPr lang="en-US" altLang="zh-CN" sz="2400" dirty="0"/>
              <a:t>new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Housing and </a:t>
            </a:r>
            <a:r>
              <a:rPr lang="en-US" altLang="zh-CN" sz="2400" dirty="0" smtClean="0"/>
              <a:t>old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housing</a:t>
            </a:r>
          </a:p>
        </p:txBody>
      </p:sp>
    </p:spTree>
    <p:extLst>
      <p:ext uri="{BB962C8B-B14F-4D97-AF65-F5344CB8AC3E}">
        <p14:creationId xmlns:p14="http://schemas.microsoft.com/office/powerpoint/2010/main" xmlns="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27959" y="35794"/>
            <a:ext cx="203991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800" dirty="0" smtClean="0"/>
              <a:t>Attachments</a:t>
            </a:r>
            <a:endParaRPr lang="zh-TW" altLang="en-US" sz="2800" dirty="0"/>
          </a:p>
        </p:txBody>
      </p:sp>
      <p:sp>
        <p:nvSpPr>
          <p:cNvPr id="20" name="矩形 19"/>
          <p:cNvSpPr/>
          <p:nvPr/>
        </p:nvSpPr>
        <p:spPr>
          <a:xfrm>
            <a:off x="6933503" y="2935027"/>
            <a:ext cx="265664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Bottom cover/Button(new)</a:t>
            </a:r>
          </a:p>
          <a:p>
            <a:r>
              <a:rPr lang="en-US" altLang="zh-TW" sz="1400" dirty="0" smtClean="0"/>
              <a:t>Material</a:t>
            </a:r>
            <a:r>
              <a:rPr lang="en-US" altLang="zh-TW" sz="1400" dirty="0"/>
              <a:t>: </a:t>
            </a:r>
            <a:r>
              <a:rPr lang="en-US" altLang="zh-TW" sz="1400" dirty="0">
                <a:solidFill>
                  <a:srgbClr val="FF0000"/>
                </a:solidFill>
              </a:rPr>
              <a:t>ABS HP171 </a:t>
            </a:r>
            <a:r>
              <a:rPr lang="en-US" altLang="zh-TW" sz="1400" dirty="0" smtClean="0">
                <a:solidFill>
                  <a:srgbClr val="FF0000"/>
                </a:solidFill>
              </a:rPr>
              <a:t>HB</a:t>
            </a:r>
          </a:p>
        </p:txBody>
      </p:sp>
      <p:graphicFrame>
        <p:nvGraphicFramePr>
          <p:cNvPr id="21" name="物件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6028994"/>
              </p:ext>
            </p:extLst>
          </p:nvPr>
        </p:nvGraphicFramePr>
        <p:xfrm>
          <a:off x="6826242" y="3562898"/>
          <a:ext cx="914400" cy="771525"/>
        </p:xfrm>
        <a:graphic>
          <a:graphicData uri="http://schemas.openxmlformats.org/presentationml/2006/ole">
            <p:oleObj spid="_x0000_s1679" name="Acrobat Document" showAsIcon="1" r:id="rId3" imgW="914400" imgH="771480" progId="Acrobat.Document.DC">
              <p:embed/>
            </p:oleObj>
          </a:graphicData>
        </a:graphic>
      </p:graphicFrame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45489370"/>
              </p:ext>
            </p:extLst>
          </p:nvPr>
        </p:nvGraphicFramePr>
        <p:xfrm>
          <a:off x="7893921" y="3562897"/>
          <a:ext cx="914400" cy="771525"/>
        </p:xfrm>
        <a:graphic>
          <a:graphicData uri="http://schemas.openxmlformats.org/presentationml/2006/ole">
            <p:oleObj spid="_x0000_s1680" name="Acrobat Document" showAsIcon="1" r:id="rId4" imgW="914400" imgH="771480" progId="Acrobat.Document.DC">
              <p:embed/>
            </p:oleObj>
          </a:graphicData>
        </a:graphic>
      </p:graphicFrame>
      <p:sp>
        <p:nvSpPr>
          <p:cNvPr id="28" name="矩形 27"/>
          <p:cNvSpPr/>
          <p:nvPr/>
        </p:nvSpPr>
        <p:spPr>
          <a:xfrm>
            <a:off x="1333097" y="2871127"/>
            <a:ext cx="274507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Bottom </a:t>
            </a:r>
            <a:r>
              <a:rPr lang="en-US" altLang="zh-TW" sz="1400" dirty="0" smtClean="0"/>
              <a:t>cover/Button(old)</a:t>
            </a:r>
            <a:endParaRPr lang="en-US" altLang="zh-TW" sz="1400" dirty="0"/>
          </a:p>
          <a:p>
            <a:r>
              <a:rPr lang="en-US" altLang="zh-TW" sz="1400" dirty="0" smtClean="0"/>
              <a:t>Material</a:t>
            </a:r>
            <a:r>
              <a:rPr lang="en-US" altLang="zh-TW" sz="1400" dirty="0"/>
              <a:t>: </a:t>
            </a:r>
            <a:r>
              <a:rPr lang="en-US" altLang="zh-TW" sz="1400" dirty="0">
                <a:solidFill>
                  <a:srgbClr val="FF0000"/>
                </a:solidFill>
              </a:rPr>
              <a:t>PC+ABS </a:t>
            </a:r>
            <a:r>
              <a:rPr lang="en-US" altLang="zh-TW" sz="1400" dirty="0" smtClean="0">
                <a:solidFill>
                  <a:srgbClr val="FF0000"/>
                </a:solidFill>
              </a:rPr>
              <a:t>GN5001SFC</a:t>
            </a:r>
          </a:p>
        </p:txBody>
      </p:sp>
      <p:graphicFrame>
        <p:nvGraphicFramePr>
          <p:cNvPr id="24" name="物件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0273817"/>
              </p:ext>
            </p:extLst>
          </p:nvPr>
        </p:nvGraphicFramePr>
        <p:xfrm>
          <a:off x="1333097" y="3520344"/>
          <a:ext cx="914400" cy="771525"/>
        </p:xfrm>
        <a:graphic>
          <a:graphicData uri="http://schemas.openxmlformats.org/presentationml/2006/ole">
            <p:oleObj spid="_x0000_s1681" name="Acrobat Document" showAsIcon="1" r:id="rId5" imgW="914400" imgH="771480" progId="Acrobat.Document.DC">
              <p:embed/>
            </p:oleObj>
          </a:graphicData>
        </a:graphic>
      </p:graphicFrame>
      <p:graphicFrame>
        <p:nvGraphicFramePr>
          <p:cNvPr id="25" name="物件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070820"/>
              </p:ext>
            </p:extLst>
          </p:nvPr>
        </p:nvGraphicFramePr>
        <p:xfrm>
          <a:off x="2607591" y="3520343"/>
          <a:ext cx="914400" cy="771525"/>
        </p:xfrm>
        <a:graphic>
          <a:graphicData uri="http://schemas.openxmlformats.org/presentationml/2006/ole">
            <p:oleObj spid="_x0000_s1682" name="Acrobat Document" showAsIcon="1" r:id="rId6" imgW="914400" imgH="771480" progId="Acrobat.Document.DC">
              <p:embed/>
            </p:oleObj>
          </a:graphicData>
        </a:graphic>
      </p:graphicFrame>
      <p:graphicFrame>
        <p:nvGraphicFramePr>
          <p:cNvPr id="23" name="物件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9179429"/>
              </p:ext>
            </p:extLst>
          </p:nvPr>
        </p:nvGraphicFramePr>
        <p:xfrm>
          <a:off x="1531658" y="1929812"/>
          <a:ext cx="986076" cy="771525"/>
        </p:xfrm>
        <a:graphic>
          <a:graphicData uri="http://schemas.openxmlformats.org/presentationml/2006/ole">
            <p:oleObj spid="_x0000_s1683" name="Acrobat Document" showAsIcon="1" r:id="rId7" imgW="914400" imgH="771480" progId="Acrobat.Document.DC">
              <p:embed/>
            </p:oleObj>
          </a:graphicData>
        </a:graphic>
      </p:graphicFrame>
      <p:sp>
        <p:nvSpPr>
          <p:cNvPr id="36" name="矩形 35"/>
          <p:cNvSpPr/>
          <p:nvPr/>
        </p:nvSpPr>
        <p:spPr>
          <a:xfrm>
            <a:off x="1333097" y="1361460"/>
            <a:ext cx="2745076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Top cover(old)</a:t>
            </a:r>
          </a:p>
          <a:p>
            <a:r>
              <a:rPr lang="en-US" altLang="zh-TW" sz="1400" dirty="0" smtClean="0"/>
              <a:t>Material</a:t>
            </a:r>
            <a:r>
              <a:rPr lang="en-US" altLang="zh-TW" sz="1400" dirty="0"/>
              <a:t>: </a:t>
            </a:r>
            <a:r>
              <a:rPr lang="en-US" altLang="zh-TW" sz="1400" dirty="0" smtClean="0">
                <a:solidFill>
                  <a:srgbClr val="FF0000"/>
                </a:solidFill>
              </a:rPr>
              <a:t>PC945A</a:t>
            </a: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7595915"/>
              </p:ext>
            </p:extLst>
          </p:nvPr>
        </p:nvGraphicFramePr>
        <p:xfrm>
          <a:off x="6846067" y="1981961"/>
          <a:ext cx="1047854" cy="771525"/>
        </p:xfrm>
        <a:graphic>
          <a:graphicData uri="http://schemas.openxmlformats.org/presentationml/2006/ole">
            <p:oleObj spid="_x0000_s1684" name="Acrobat Document" showAsIcon="1" r:id="rId8" imgW="914400" imgH="771480" progId="Acrobat.Document.DC">
              <p:embed/>
            </p:oleObj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3085593"/>
              </p:ext>
            </p:extLst>
          </p:nvPr>
        </p:nvGraphicFramePr>
        <p:xfrm>
          <a:off x="7893921" y="1981960"/>
          <a:ext cx="1047854" cy="771525"/>
        </p:xfrm>
        <a:graphic>
          <a:graphicData uri="http://schemas.openxmlformats.org/presentationml/2006/ole">
            <p:oleObj spid="_x0000_s1685" name="Acrobat Document" showAsIcon="1" r:id="rId9" imgW="914400" imgH="771480" progId="Acrobat.Document.DC">
              <p:embed/>
            </p:oleObj>
          </a:graphicData>
        </a:graphic>
      </p:graphicFrame>
      <p:sp>
        <p:nvSpPr>
          <p:cNvPr id="38" name="矩形 37"/>
          <p:cNvSpPr/>
          <p:nvPr/>
        </p:nvSpPr>
        <p:spPr>
          <a:xfrm>
            <a:off x="6946265" y="1361460"/>
            <a:ext cx="264388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Top cover(new)</a:t>
            </a:r>
          </a:p>
          <a:p>
            <a:r>
              <a:rPr lang="en-US" altLang="zh-TW" sz="1400" dirty="0" smtClean="0"/>
              <a:t>Material</a:t>
            </a:r>
            <a:r>
              <a:rPr lang="en-US" altLang="zh-TW" sz="1400" dirty="0"/>
              <a:t>: </a:t>
            </a:r>
            <a:r>
              <a:rPr lang="en-US" altLang="zh-TW" sz="1400" dirty="0" smtClean="0">
                <a:solidFill>
                  <a:srgbClr val="FF0000"/>
                </a:solidFill>
              </a:rPr>
              <a:t>MABS </a:t>
            </a:r>
            <a:r>
              <a:rPr lang="en-US" altLang="zh-TW" sz="1400" dirty="0">
                <a:solidFill>
                  <a:srgbClr val="FF0000"/>
                </a:solidFill>
              </a:rPr>
              <a:t>TR557 </a:t>
            </a:r>
            <a:r>
              <a:rPr lang="en-US" altLang="zh-TW" sz="1400" dirty="0" smtClean="0">
                <a:solidFill>
                  <a:srgbClr val="FF0000"/>
                </a:solidFill>
              </a:rPr>
              <a:t>HB</a:t>
            </a:r>
            <a:endParaRPr lang="en-US" altLang="zh-CN" sz="14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8342248"/>
              </p:ext>
            </p:extLst>
          </p:nvPr>
        </p:nvGraphicFramePr>
        <p:xfrm>
          <a:off x="3593432" y="5544090"/>
          <a:ext cx="914400" cy="771525"/>
        </p:xfrm>
        <a:graphic>
          <a:graphicData uri="http://schemas.openxmlformats.org/presentationml/2006/ole">
            <p:oleObj spid="_x0000_s1686" name="Acrobat Document" showAsIcon="1" r:id="rId10" imgW="914400" imgH="771480" progId="Acrobat.Document.DC">
              <p:embed/>
            </p:oleObj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4921654"/>
              </p:ext>
            </p:extLst>
          </p:nvPr>
        </p:nvGraphicFramePr>
        <p:xfrm>
          <a:off x="2384719" y="1929276"/>
          <a:ext cx="914400" cy="771525"/>
        </p:xfrm>
        <a:graphic>
          <a:graphicData uri="http://schemas.openxmlformats.org/presentationml/2006/ole">
            <p:oleObj spid="_x0000_s1687" name="Acrobat Document" showAsIcon="1" r:id="rId11" imgW="914400" imgH="771480" progId="Acrobat.Document.DC">
              <p:embed/>
            </p:oleObj>
          </a:graphicData>
        </a:graphic>
      </p:graphicFrame>
      <p:sp>
        <p:nvSpPr>
          <p:cNvPr id="7" name="矩形 6"/>
          <p:cNvSpPr/>
          <p:nvPr/>
        </p:nvSpPr>
        <p:spPr>
          <a:xfrm>
            <a:off x="1205345" y="1205345"/>
            <a:ext cx="3358342" cy="132566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/>
          <p:cNvSpPr/>
          <p:nvPr/>
        </p:nvSpPr>
        <p:spPr>
          <a:xfrm>
            <a:off x="1198190" y="2934192"/>
            <a:ext cx="3365497" cy="132566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/>
          <p:cNvSpPr/>
          <p:nvPr/>
        </p:nvSpPr>
        <p:spPr>
          <a:xfrm>
            <a:off x="6528261" y="1205345"/>
            <a:ext cx="3413761" cy="132566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4"/>
          <p:cNvSpPr/>
          <p:nvPr/>
        </p:nvSpPr>
        <p:spPr>
          <a:xfrm>
            <a:off x="6597534" y="2934192"/>
            <a:ext cx="3344488" cy="132566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矩形 36"/>
          <p:cNvSpPr/>
          <p:nvPr/>
        </p:nvSpPr>
        <p:spPr>
          <a:xfrm>
            <a:off x="1176351" y="4536157"/>
            <a:ext cx="319159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FF0000"/>
                </a:solidFill>
              </a:rPr>
              <a:t>Light </a:t>
            </a:r>
            <a:r>
              <a:rPr lang="en-US" altLang="zh-TW" sz="1400" dirty="0" smtClean="0">
                <a:solidFill>
                  <a:srgbClr val="FF0000"/>
                </a:solidFill>
              </a:rPr>
              <a:t>pipe(double injection)</a:t>
            </a:r>
            <a:endParaRPr lang="en-US" altLang="zh-TW" sz="1400" dirty="0">
              <a:solidFill>
                <a:srgbClr val="FF0000"/>
              </a:solidFill>
            </a:endParaRPr>
          </a:p>
          <a:p>
            <a:r>
              <a:rPr lang="en-US" altLang="zh-TW" sz="1400" dirty="0" smtClean="0"/>
              <a:t>1st injection material :PC945  white </a:t>
            </a:r>
          </a:p>
          <a:p>
            <a:r>
              <a:rPr lang="en-US" altLang="zh-TW" sz="1400" dirty="0" smtClean="0"/>
              <a:t>2nd injection:PC945A(need </a:t>
            </a:r>
            <a:r>
              <a:rPr lang="en-US" altLang="zh-TW" sz="1400" dirty="0"/>
              <a:t>to add 0.7% diffuser) </a:t>
            </a:r>
            <a:r>
              <a:rPr lang="en-US" altLang="zh-TW" sz="1400" dirty="0" smtClean="0"/>
              <a:t> Transparent</a:t>
            </a:r>
            <a:endParaRPr lang="zh-TW" altLang="en-US" sz="1400" dirty="0"/>
          </a:p>
        </p:txBody>
      </p:sp>
      <p:graphicFrame>
        <p:nvGraphicFramePr>
          <p:cNvPr id="39" name="物件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7883324"/>
              </p:ext>
            </p:extLst>
          </p:nvPr>
        </p:nvGraphicFramePr>
        <p:xfrm>
          <a:off x="1161842" y="5544092"/>
          <a:ext cx="986076" cy="771525"/>
        </p:xfrm>
        <a:graphic>
          <a:graphicData uri="http://schemas.openxmlformats.org/presentationml/2006/ole">
            <p:oleObj spid="_x0000_s1688" name="Acrobat Document" showAsIcon="1" r:id="rId12" imgW="914400" imgH="771480" progId="Acrobat.Document.DC">
              <p:embed/>
            </p:oleObj>
          </a:graphicData>
        </a:graphic>
      </p:graphicFrame>
      <p:graphicFrame>
        <p:nvGraphicFramePr>
          <p:cNvPr id="40" name="物件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207962"/>
              </p:ext>
            </p:extLst>
          </p:nvPr>
        </p:nvGraphicFramePr>
        <p:xfrm>
          <a:off x="1927519" y="5544091"/>
          <a:ext cx="914400" cy="771525"/>
        </p:xfrm>
        <a:graphic>
          <a:graphicData uri="http://schemas.openxmlformats.org/presentationml/2006/ole">
            <p:oleObj spid="_x0000_s1689" name="Acrobat Document" showAsIcon="1" r:id="rId13" imgW="914400" imgH="771480" progId="Acrobat.Document.DC">
              <p:embed/>
            </p:oleObj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6301648"/>
              </p:ext>
            </p:extLst>
          </p:nvPr>
        </p:nvGraphicFramePr>
        <p:xfrm>
          <a:off x="2732823" y="5525489"/>
          <a:ext cx="914400" cy="771525"/>
        </p:xfrm>
        <a:graphic>
          <a:graphicData uri="http://schemas.openxmlformats.org/presentationml/2006/ole">
            <p:oleObj spid="_x0000_s1690" name="Acrobat Document" showAsIcon="1" r:id="rId14" imgW="914400" imgH="771480" progId="Acrobat.Document.DC">
              <p:embed/>
            </p:oleObj>
          </a:graphicData>
        </a:graphic>
      </p:graphicFrame>
      <p:sp>
        <p:nvSpPr>
          <p:cNvPr id="41" name="矩形 40"/>
          <p:cNvSpPr/>
          <p:nvPr/>
        </p:nvSpPr>
        <p:spPr>
          <a:xfrm>
            <a:off x="1205345" y="4536157"/>
            <a:ext cx="3358342" cy="1725632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矩形 41"/>
          <p:cNvSpPr/>
          <p:nvPr/>
        </p:nvSpPr>
        <p:spPr>
          <a:xfrm>
            <a:off x="6608817" y="4738916"/>
            <a:ext cx="3484608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Light pipe(singe injection)</a:t>
            </a:r>
          </a:p>
          <a:p>
            <a:r>
              <a:rPr lang="en-US" altLang="zh-TW" sz="1400" dirty="0" smtClean="0"/>
              <a:t>Material: </a:t>
            </a:r>
            <a:r>
              <a:rPr lang="en-US" altLang="zh-TW" sz="1400" dirty="0"/>
              <a:t>PC945A(need to add 0.7% diffuser) </a:t>
            </a:r>
            <a:endParaRPr lang="en-US" altLang="zh-CN" sz="1400" dirty="0" smtClean="0"/>
          </a:p>
          <a:p>
            <a:r>
              <a:rPr lang="en-US" altLang="zh-CN" sz="1400" dirty="0" smtClean="0"/>
              <a:t>Color: </a:t>
            </a:r>
            <a:r>
              <a:rPr lang="en-US" altLang="zh-TW" sz="1400" dirty="0"/>
              <a:t>Transparent</a:t>
            </a:r>
            <a:endParaRPr lang="zh-TW" altLang="en-US" sz="1400" dirty="0"/>
          </a:p>
        </p:txBody>
      </p:sp>
      <p:graphicFrame>
        <p:nvGraphicFramePr>
          <p:cNvPr id="43" name="物件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1328615"/>
              </p:ext>
            </p:extLst>
          </p:nvPr>
        </p:nvGraphicFramePr>
        <p:xfrm>
          <a:off x="6671044" y="5570876"/>
          <a:ext cx="986076" cy="771525"/>
        </p:xfrm>
        <a:graphic>
          <a:graphicData uri="http://schemas.openxmlformats.org/presentationml/2006/ole">
            <p:oleObj spid="_x0000_s1691" name="Acrobat Document" showAsIcon="1" r:id="rId15" imgW="914400" imgH="771480" progId="Acrobat.Document.DC">
              <p:embed/>
            </p:oleObj>
          </a:graphicData>
        </a:graphic>
      </p:graphicFrame>
      <p:graphicFrame>
        <p:nvGraphicFramePr>
          <p:cNvPr id="44" name="物件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4030976"/>
              </p:ext>
            </p:extLst>
          </p:nvPr>
        </p:nvGraphicFramePr>
        <p:xfrm>
          <a:off x="7436721" y="5570875"/>
          <a:ext cx="914400" cy="771525"/>
        </p:xfrm>
        <a:graphic>
          <a:graphicData uri="http://schemas.openxmlformats.org/presentationml/2006/ole">
            <p:oleObj spid="_x0000_s1692" name="Acrobat Document" showAsIcon="1" r:id="rId16" imgW="914400" imgH="771480" progId="Acrobat.Document.DC">
              <p:embed/>
            </p:oleObj>
          </a:graphicData>
        </a:graphic>
      </p:graphicFrame>
      <p:sp>
        <p:nvSpPr>
          <p:cNvPr id="45" name="矩形 44"/>
          <p:cNvSpPr/>
          <p:nvPr/>
        </p:nvSpPr>
        <p:spPr>
          <a:xfrm>
            <a:off x="6594135" y="4536156"/>
            <a:ext cx="3347887" cy="1631887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324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77</Words>
  <Application>Microsoft Office PowerPoint</Application>
  <PresentationFormat>自訂</PresentationFormat>
  <Paragraphs>18</Paragraphs>
  <Slides>2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2</vt:i4>
      </vt:variant>
    </vt:vector>
  </HeadingPairs>
  <TitlesOfParts>
    <vt:vector size="5" baseType="lpstr">
      <vt:lpstr>Office 佈景主題</vt:lpstr>
      <vt:lpstr>Acrobat Document</vt:lpstr>
      <vt:lpstr>Adobe Acrobat Document</vt:lpstr>
      <vt:lpstr>投影片 1</vt:lpstr>
      <vt:lpstr>投影片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833340</cp:lastModifiedBy>
  <cp:revision>61</cp:revision>
  <dcterms:created xsi:type="dcterms:W3CDTF">2018-11-16T05:26:15Z</dcterms:created>
  <dcterms:modified xsi:type="dcterms:W3CDTF">2023-02-24T05:23:55Z</dcterms:modified>
</cp:coreProperties>
</file>